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212" y="-8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53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41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7471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937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2890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925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309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78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41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67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84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93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46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74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11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46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FCCF2-1054-47B9-A643-408C85AE4FF8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949A95-0893-42F2-B756-F62E61DF0A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79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paineldecompras.economia.gov.b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aineldecompras.economia.gov.br/planejament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Roteiro de acesso ao PAC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6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1. Acesso ao </a:t>
            </a:r>
            <a:r>
              <a:rPr lang="pt-BR" dirty="0"/>
              <a:t>P</a:t>
            </a:r>
            <a:r>
              <a:rPr lang="pt-BR" dirty="0" smtClean="0"/>
              <a:t>ainel de Compras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32239"/>
            <a:ext cx="8596668" cy="4509124"/>
          </a:xfrm>
        </p:spPr>
        <p:txBody>
          <a:bodyPr/>
          <a:lstStyle/>
          <a:p>
            <a:r>
              <a:rPr lang="pt-BR" dirty="0" smtClean="0"/>
              <a:t>Sítio </a:t>
            </a:r>
            <a:r>
              <a:rPr lang="pt-BR" dirty="0"/>
              <a:t>institucional: </a:t>
            </a:r>
            <a:r>
              <a:rPr lang="pt-BR" u="sng" dirty="0">
                <a:hlinkClick r:id="rId2"/>
              </a:rPr>
              <a:t>http://paineldecompras.economia.gov.br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59" y="1930400"/>
            <a:ext cx="8081319" cy="42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50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Página Inicial do Painel de Compras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586" y="1410946"/>
            <a:ext cx="8596668" cy="3880773"/>
          </a:xfrm>
        </p:spPr>
        <p:txBody>
          <a:bodyPr/>
          <a:lstStyle/>
          <a:p>
            <a:r>
              <a:rPr lang="pt-BR" dirty="0" smtClean="0"/>
              <a:t>Entre os indicadores de Compras clicar no Plano Anual de Contratações.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16" y="1930400"/>
            <a:ext cx="7669427" cy="409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8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3. O Planejamento no Painel de Compras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837038"/>
            <a:ext cx="8596668" cy="4555524"/>
          </a:xfrm>
        </p:spPr>
        <p:txBody>
          <a:bodyPr/>
          <a:lstStyle/>
          <a:p>
            <a:r>
              <a:rPr lang="pt-BR" dirty="0" smtClean="0"/>
              <a:t>Link de acesso: </a:t>
            </a:r>
            <a:r>
              <a:rPr lang="pt-BR" dirty="0">
                <a:hlinkClick r:id="rId2"/>
              </a:rPr>
              <a:t>http://paineldecompras.economia.gov.br/planejamento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048" y="2292340"/>
            <a:ext cx="7545282" cy="373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4.Como pesquisar a Unidade de Compras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Pesquisar pela </a:t>
            </a:r>
            <a:r>
              <a:rPr lang="pt-BR" dirty="0" smtClean="0">
                <a:solidFill>
                  <a:srgbClr val="FF0000"/>
                </a:solidFill>
              </a:rPr>
              <a:t>UASG </a:t>
            </a:r>
            <a:r>
              <a:rPr lang="pt-BR" dirty="0" smtClean="0">
                <a:solidFill>
                  <a:srgbClr val="FF0000"/>
                </a:solidFill>
              </a:rPr>
              <a:t>158582 </a:t>
            </a:r>
            <a:r>
              <a:rPr lang="pt-BR" dirty="0" smtClean="0">
                <a:solidFill>
                  <a:srgbClr val="FF0000"/>
                </a:solidFill>
              </a:rPr>
              <a:t>que refere-se ao Campus </a:t>
            </a:r>
            <a:r>
              <a:rPr lang="pt-BR" dirty="0" smtClean="0">
                <a:solidFill>
                  <a:srgbClr val="FF0000"/>
                </a:solidFill>
              </a:rPr>
              <a:t>Avaré </a:t>
            </a:r>
            <a:r>
              <a:rPr lang="pt-BR" dirty="0" smtClean="0">
                <a:solidFill>
                  <a:schemeClr val="tx1"/>
                </a:solidFill>
              </a:rPr>
              <a:t>no </a:t>
            </a:r>
            <a:r>
              <a:rPr lang="pt-BR" dirty="0" smtClean="0">
                <a:solidFill>
                  <a:schemeClr val="tx1"/>
                </a:solidFill>
              </a:rPr>
              <a:t>campo: 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8868" y="2727511"/>
            <a:ext cx="1843076" cy="444313"/>
          </a:xfrm>
          <a:prstGeom prst="rect">
            <a:avLst/>
          </a:prstGeom>
        </p:spPr>
      </p:pic>
      <p:cxnSp>
        <p:nvCxnSpPr>
          <p:cNvPr id="7" name="Conector de seta reta 6"/>
          <p:cNvCxnSpPr/>
          <p:nvPr/>
        </p:nvCxnSpPr>
        <p:spPr>
          <a:xfrm>
            <a:off x="3148887" y="2938462"/>
            <a:ext cx="5176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59" y="2705099"/>
            <a:ext cx="19907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899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71</Words>
  <Application>Microsoft Office PowerPoint</Application>
  <PresentationFormat>Personalizar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Facetado</vt:lpstr>
      <vt:lpstr>Roteiro de acesso ao PAC </vt:lpstr>
      <vt:lpstr>1. Acesso ao Painel de Compras </vt:lpstr>
      <vt:lpstr>2. Página Inicial do Painel de Compras</vt:lpstr>
      <vt:lpstr>3. O Planejamento no Painel de Compras</vt:lpstr>
      <vt:lpstr>4.Como pesquisar a Unidade de Compras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Roteiro de acesso ao PAC</dc:title>
  <dc:creator>RT14700X</dc:creator>
  <cp:lastModifiedBy>Gustavo Y. Watanabe</cp:lastModifiedBy>
  <cp:revision>9</cp:revision>
  <dcterms:created xsi:type="dcterms:W3CDTF">2020-01-28T15:38:12Z</dcterms:created>
  <dcterms:modified xsi:type="dcterms:W3CDTF">2020-01-30T21:17:54Z</dcterms:modified>
</cp:coreProperties>
</file>